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326563" cy="6400800"/>
  <p:notesSz cx="7102475" cy="9388475"/>
  <p:defaultTextStyle>
    <a:defPPr>
      <a:defRPr lang="en-US"/>
    </a:defPPr>
    <a:lvl1pPr marL="0" algn="l" defTabSz="701436" rtl="0" eaLnBrk="1" latinLnBrk="0" hangingPunct="1">
      <a:defRPr sz="1381" kern="1200">
        <a:solidFill>
          <a:schemeClr val="tx1"/>
        </a:solidFill>
        <a:latin typeface="+mn-lt"/>
        <a:ea typeface="+mn-ea"/>
        <a:cs typeface="+mn-cs"/>
      </a:defRPr>
    </a:lvl1pPr>
    <a:lvl2pPr marL="350718" algn="l" defTabSz="701436" rtl="0" eaLnBrk="1" latinLnBrk="0" hangingPunct="1">
      <a:defRPr sz="1381" kern="1200">
        <a:solidFill>
          <a:schemeClr val="tx1"/>
        </a:solidFill>
        <a:latin typeface="+mn-lt"/>
        <a:ea typeface="+mn-ea"/>
        <a:cs typeface="+mn-cs"/>
      </a:defRPr>
    </a:lvl2pPr>
    <a:lvl3pPr marL="701436" algn="l" defTabSz="701436" rtl="0" eaLnBrk="1" latinLnBrk="0" hangingPunct="1">
      <a:defRPr sz="1381" kern="1200">
        <a:solidFill>
          <a:schemeClr val="tx1"/>
        </a:solidFill>
        <a:latin typeface="+mn-lt"/>
        <a:ea typeface="+mn-ea"/>
        <a:cs typeface="+mn-cs"/>
      </a:defRPr>
    </a:lvl3pPr>
    <a:lvl4pPr marL="1052154" algn="l" defTabSz="701436" rtl="0" eaLnBrk="1" latinLnBrk="0" hangingPunct="1">
      <a:defRPr sz="1381" kern="1200">
        <a:solidFill>
          <a:schemeClr val="tx1"/>
        </a:solidFill>
        <a:latin typeface="+mn-lt"/>
        <a:ea typeface="+mn-ea"/>
        <a:cs typeface="+mn-cs"/>
      </a:defRPr>
    </a:lvl4pPr>
    <a:lvl5pPr marL="1402872" algn="l" defTabSz="701436" rtl="0" eaLnBrk="1" latinLnBrk="0" hangingPunct="1">
      <a:defRPr sz="1381" kern="1200">
        <a:solidFill>
          <a:schemeClr val="tx1"/>
        </a:solidFill>
        <a:latin typeface="+mn-lt"/>
        <a:ea typeface="+mn-ea"/>
        <a:cs typeface="+mn-cs"/>
      </a:defRPr>
    </a:lvl5pPr>
    <a:lvl6pPr marL="1753591" algn="l" defTabSz="701436" rtl="0" eaLnBrk="1" latinLnBrk="0" hangingPunct="1">
      <a:defRPr sz="1381" kern="1200">
        <a:solidFill>
          <a:schemeClr val="tx1"/>
        </a:solidFill>
        <a:latin typeface="+mn-lt"/>
        <a:ea typeface="+mn-ea"/>
        <a:cs typeface="+mn-cs"/>
      </a:defRPr>
    </a:lvl6pPr>
    <a:lvl7pPr marL="2104309" algn="l" defTabSz="701436" rtl="0" eaLnBrk="1" latinLnBrk="0" hangingPunct="1">
      <a:defRPr sz="1381" kern="1200">
        <a:solidFill>
          <a:schemeClr val="tx1"/>
        </a:solidFill>
        <a:latin typeface="+mn-lt"/>
        <a:ea typeface="+mn-ea"/>
        <a:cs typeface="+mn-cs"/>
      </a:defRPr>
    </a:lvl7pPr>
    <a:lvl8pPr marL="2455027" algn="l" defTabSz="701436" rtl="0" eaLnBrk="1" latinLnBrk="0" hangingPunct="1">
      <a:defRPr sz="1381" kern="1200">
        <a:solidFill>
          <a:schemeClr val="tx1"/>
        </a:solidFill>
        <a:latin typeface="+mn-lt"/>
        <a:ea typeface="+mn-ea"/>
        <a:cs typeface="+mn-cs"/>
      </a:defRPr>
    </a:lvl8pPr>
    <a:lvl9pPr marL="2805745" algn="l" defTabSz="701436" rtl="0" eaLnBrk="1" latinLnBrk="0" hangingPunct="1">
      <a:defRPr sz="13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492" y="1047539"/>
            <a:ext cx="7927579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21" y="3361902"/>
            <a:ext cx="6994922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6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1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4322" y="340783"/>
            <a:ext cx="2011040" cy="54243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202" y="340783"/>
            <a:ext cx="5916538" cy="54243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3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344" y="1595757"/>
            <a:ext cx="8044161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344" y="4283500"/>
            <a:ext cx="8044161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201" y="1703917"/>
            <a:ext cx="3963789" cy="4061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573" y="1703917"/>
            <a:ext cx="3963789" cy="4061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5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416" y="340785"/>
            <a:ext cx="8044161" cy="1237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417" y="1569085"/>
            <a:ext cx="3945573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417" y="2338070"/>
            <a:ext cx="3945573" cy="3438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573" y="1569085"/>
            <a:ext cx="3965004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573" y="2338070"/>
            <a:ext cx="3965004" cy="3438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0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4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416" y="426720"/>
            <a:ext cx="3008059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5004" y="921598"/>
            <a:ext cx="4721573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416" y="1920240"/>
            <a:ext cx="3008059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416" y="426720"/>
            <a:ext cx="3008059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5004" y="921598"/>
            <a:ext cx="4721573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416" y="1920240"/>
            <a:ext cx="3008059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9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201" y="340785"/>
            <a:ext cx="8044161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201" y="1703917"/>
            <a:ext cx="8044161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01" y="5932595"/>
            <a:ext cx="209847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CCC1-1FB2-4D14-9414-7DB22D4DB355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9424" y="5932595"/>
            <a:ext cx="3147715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6885" y="5932595"/>
            <a:ext cx="209847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46E1B-AABE-47B7-8218-A29392887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0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roup 276"/>
          <p:cNvGrpSpPr/>
          <p:nvPr/>
        </p:nvGrpSpPr>
        <p:grpSpPr>
          <a:xfrm>
            <a:off x="37684" y="390525"/>
            <a:ext cx="4775375" cy="3192707"/>
            <a:chOff x="1145293" y="6166716"/>
            <a:chExt cx="4775375" cy="3192707"/>
          </a:xfrm>
        </p:grpSpPr>
        <p:pic>
          <p:nvPicPr>
            <p:cNvPr id="278" name="Picture 27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2826" y="6981983"/>
              <a:ext cx="2377440" cy="2377440"/>
            </a:xfrm>
            <a:prstGeom prst="rect">
              <a:avLst/>
            </a:prstGeom>
          </p:spPr>
        </p:pic>
        <p:grpSp>
          <p:nvGrpSpPr>
            <p:cNvPr id="279" name="Group 278"/>
            <p:cNvGrpSpPr/>
            <p:nvPr/>
          </p:nvGrpSpPr>
          <p:grpSpPr>
            <a:xfrm>
              <a:off x="3590880" y="7228343"/>
              <a:ext cx="2329788" cy="2120905"/>
              <a:chOff x="2704788" y="1357863"/>
              <a:chExt cx="2250394" cy="2120905"/>
            </a:xfrm>
            <a:solidFill>
              <a:schemeClr val="bg1"/>
            </a:solidFill>
          </p:grpSpPr>
          <p:sp>
            <p:nvSpPr>
              <p:cNvPr id="309" name="Rectangle 308"/>
              <p:cNvSpPr/>
              <p:nvPr/>
            </p:nvSpPr>
            <p:spPr>
              <a:xfrm>
                <a:off x="2704788" y="2659787"/>
                <a:ext cx="2198044" cy="81898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758872" y="1357863"/>
                <a:ext cx="196310" cy="21209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80" name="Rectangle 279"/>
            <p:cNvSpPr/>
            <p:nvPr/>
          </p:nvSpPr>
          <p:spPr>
            <a:xfrm>
              <a:off x="1145293" y="6166716"/>
              <a:ext cx="4572000" cy="2743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298510" y="6686591"/>
              <a:ext cx="240487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latin typeface="Century Gothic" panose="020B0502020202020204" pitchFamily="34" charset="0"/>
                </a:rPr>
                <a:t>Mountain View Elementary</a:t>
              </a:r>
            </a:p>
            <a:p>
              <a:pPr algn="ctr"/>
              <a:r>
                <a:rPr lang="en-US" sz="2000" b="1" dirty="0" smtClean="0">
                  <a:latin typeface="Century Gothic" panose="020B0502020202020204" pitchFamily="34" charset="0"/>
                </a:rPr>
                <a:t>Reading Rewards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82" name="TextBox 281"/>
            <p:cNvSpPr txBox="1">
              <a:spLocks noChangeAspect="1"/>
            </p:cNvSpPr>
            <p:nvPr/>
          </p:nvSpPr>
          <p:spPr>
            <a:xfrm>
              <a:off x="114529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83" name="TextBox 282"/>
            <p:cNvSpPr txBox="1">
              <a:spLocks noChangeAspect="1"/>
            </p:cNvSpPr>
            <p:nvPr/>
          </p:nvSpPr>
          <p:spPr>
            <a:xfrm>
              <a:off x="1526127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84" name="TextBox 283"/>
            <p:cNvSpPr txBox="1">
              <a:spLocks noChangeAspect="1"/>
            </p:cNvSpPr>
            <p:nvPr/>
          </p:nvSpPr>
          <p:spPr>
            <a:xfrm>
              <a:off x="1906961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85" name="TextBox 284"/>
            <p:cNvSpPr txBox="1">
              <a:spLocks noChangeAspect="1"/>
            </p:cNvSpPr>
            <p:nvPr/>
          </p:nvSpPr>
          <p:spPr>
            <a:xfrm>
              <a:off x="2287795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86" name="TextBox 285"/>
            <p:cNvSpPr txBox="1">
              <a:spLocks noChangeAspect="1"/>
            </p:cNvSpPr>
            <p:nvPr/>
          </p:nvSpPr>
          <p:spPr>
            <a:xfrm>
              <a:off x="2668629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5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87" name="TextBox 286"/>
            <p:cNvSpPr txBox="1">
              <a:spLocks noChangeAspect="1"/>
            </p:cNvSpPr>
            <p:nvPr/>
          </p:nvSpPr>
          <p:spPr>
            <a:xfrm>
              <a:off x="304946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6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88" name="TextBox 287"/>
            <p:cNvSpPr txBox="1">
              <a:spLocks noChangeAspect="1"/>
            </p:cNvSpPr>
            <p:nvPr/>
          </p:nvSpPr>
          <p:spPr>
            <a:xfrm>
              <a:off x="3430297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7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89" name="TextBox 288"/>
            <p:cNvSpPr txBox="1">
              <a:spLocks noChangeAspect="1"/>
            </p:cNvSpPr>
            <p:nvPr/>
          </p:nvSpPr>
          <p:spPr>
            <a:xfrm>
              <a:off x="3811131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8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0" name="TextBox 289"/>
            <p:cNvSpPr txBox="1">
              <a:spLocks noChangeAspect="1"/>
            </p:cNvSpPr>
            <p:nvPr/>
          </p:nvSpPr>
          <p:spPr>
            <a:xfrm>
              <a:off x="2668629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17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1" name="TextBox 290"/>
            <p:cNvSpPr txBox="1">
              <a:spLocks noChangeAspect="1"/>
            </p:cNvSpPr>
            <p:nvPr/>
          </p:nvSpPr>
          <p:spPr>
            <a:xfrm>
              <a:off x="4191965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9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2" name="TextBox 291"/>
            <p:cNvSpPr txBox="1">
              <a:spLocks noChangeAspect="1"/>
            </p:cNvSpPr>
            <p:nvPr/>
          </p:nvSpPr>
          <p:spPr>
            <a:xfrm>
              <a:off x="4572799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10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3" name="TextBox 292"/>
            <p:cNvSpPr txBox="1">
              <a:spLocks noChangeAspect="1"/>
            </p:cNvSpPr>
            <p:nvPr/>
          </p:nvSpPr>
          <p:spPr>
            <a:xfrm>
              <a:off x="495363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4" name="TextBox 293"/>
            <p:cNvSpPr txBox="1">
              <a:spLocks noChangeAspect="1"/>
            </p:cNvSpPr>
            <p:nvPr/>
          </p:nvSpPr>
          <p:spPr>
            <a:xfrm>
              <a:off x="5334468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5" name="TextBox 294"/>
            <p:cNvSpPr txBox="1">
              <a:spLocks noChangeAspect="1"/>
            </p:cNvSpPr>
            <p:nvPr/>
          </p:nvSpPr>
          <p:spPr>
            <a:xfrm>
              <a:off x="114529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6" name="TextBox 295"/>
            <p:cNvSpPr txBox="1">
              <a:spLocks noChangeAspect="1"/>
            </p:cNvSpPr>
            <p:nvPr/>
          </p:nvSpPr>
          <p:spPr>
            <a:xfrm>
              <a:off x="1526127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7" name="TextBox 296"/>
            <p:cNvSpPr txBox="1">
              <a:spLocks noChangeAspect="1"/>
            </p:cNvSpPr>
            <p:nvPr/>
          </p:nvSpPr>
          <p:spPr>
            <a:xfrm>
              <a:off x="1906961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15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8" name="TextBox 297"/>
            <p:cNvSpPr txBox="1">
              <a:spLocks noChangeAspect="1"/>
            </p:cNvSpPr>
            <p:nvPr/>
          </p:nvSpPr>
          <p:spPr>
            <a:xfrm>
              <a:off x="2287795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16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9" name="TextBox 298"/>
            <p:cNvSpPr txBox="1">
              <a:spLocks noChangeAspect="1"/>
            </p:cNvSpPr>
            <p:nvPr/>
          </p:nvSpPr>
          <p:spPr>
            <a:xfrm>
              <a:off x="304946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18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00" name="TextBox 299"/>
            <p:cNvSpPr txBox="1">
              <a:spLocks noChangeAspect="1"/>
            </p:cNvSpPr>
            <p:nvPr/>
          </p:nvSpPr>
          <p:spPr>
            <a:xfrm>
              <a:off x="3430297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19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01" name="TextBox 300"/>
            <p:cNvSpPr txBox="1">
              <a:spLocks noChangeAspect="1"/>
            </p:cNvSpPr>
            <p:nvPr/>
          </p:nvSpPr>
          <p:spPr>
            <a:xfrm>
              <a:off x="3811131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20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02" name="TextBox 301"/>
            <p:cNvSpPr txBox="1">
              <a:spLocks noChangeAspect="1"/>
            </p:cNvSpPr>
            <p:nvPr/>
          </p:nvSpPr>
          <p:spPr>
            <a:xfrm>
              <a:off x="4191965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03" name="TextBox 302"/>
            <p:cNvSpPr txBox="1">
              <a:spLocks noChangeAspect="1"/>
            </p:cNvSpPr>
            <p:nvPr/>
          </p:nvSpPr>
          <p:spPr>
            <a:xfrm>
              <a:off x="4572799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04" name="TextBox 303"/>
            <p:cNvSpPr txBox="1">
              <a:spLocks noChangeAspect="1"/>
            </p:cNvSpPr>
            <p:nvPr/>
          </p:nvSpPr>
          <p:spPr>
            <a:xfrm>
              <a:off x="495363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05" name="TextBox 304"/>
            <p:cNvSpPr txBox="1">
              <a:spLocks noChangeAspect="1"/>
            </p:cNvSpPr>
            <p:nvPr/>
          </p:nvSpPr>
          <p:spPr>
            <a:xfrm>
              <a:off x="5334468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06" name="Rounded Rectangle 305"/>
            <p:cNvSpPr/>
            <p:nvPr/>
          </p:nvSpPr>
          <p:spPr>
            <a:xfrm>
              <a:off x="1298510" y="7419480"/>
              <a:ext cx="2404872" cy="914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3703382" y="6595109"/>
              <a:ext cx="20137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Century Gothic" panose="020B0502020202020204" pitchFamily="34" charset="0"/>
                </a:rPr>
                <a:t>Earn 1 star for each</a:t>
              </a:r>
              <a:br>
                <a:rPr lang="en-US" sz="1000" dirty="0" smtClean="0">
                  <a:latin typeface="Century Gothic" panose="020B0502020202020204" pitchFamily="34" charset="0"/>
                </a:rPr>
              </a:br>
              <a:r>
                <a:rPr lang="en-US" sz="1000" dirty="0" smtClean="0">
                  <a:latin typeface="Century Gothic" panose="020B0502020202020204" pitchFamily="34" charset="0"/>
                </a:rPr>
                <a:t>book you read!</a:t>
              </a:r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1297287" y="8327415"/>
              <a:ext cx="2404872" cy="182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Star Reader Artwork </a:t>
              </a:r>
              <a:r>
                <a:rPr lang="en-US" sz="600" dirty="0"/>
                <a:t>© Elizabeth O. Dulemba, www.dulemba.com</a:t>
              </a: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4722626" y="390525"/>
            <a:ext cx="4775375" cy="3192707"/>
            <a:chOff x="1145293" y="6166716"/>
            <a:chExt cx="4775375" cy="3192707"/>
          </a:xfrm>
        </p:grpSpPr>
        <p:pic>
          <p:nvPicPr>
            <p:cNvPr id="312" name="Picture 3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2826" y="6981983"/>
              <a:ext cx="2377440" cy="2377440"/>
            </a:xfrm>
            <a:prstGeom prst="rect">
              <a:avLst/>
            </a:prstGeom>
          </p:spPr>
        </p:pic>
        <p:grpSp>
          <p:nvGrpSpPr>
            <p:cNvPr id="313" name="Group 312"/>
            <p:cNvGrpSpPr/>
            <p:nvPr/>
          </p:nvGrpSpPr>
          <p:grpSpPr>
            <a:xfrm>
              <a:off x="3590880" y="7228343"/>
              <a:ext cx="2329788" cy="2120905"/>
              <a:chOff x="2704788" y="1357863"/>
              <a:chExt cx="2250394" cy="2120905"/>
            </a:xfrm>
            <a:solidFill>
              <a:schemeClr val="bg1"/>
            </a:solidFill>
          </p:grpSpPr>
          <p:sp>
            <p:nvSpPr>
              <p:cNvPr id="343" name="Rectangle 342"/>
              <p:cNvSpPr/>
              <p:nvPr/>
            </p:nvSpPr>
            <p:spPr>
              <a:xfrm>
                <a:off x="2704788" y="2659787"/>
                <a:ext cx="2198044" cy="81898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4758872" y="1357863"/>
                <a:ext cx="196310" cy="21209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14" name="Rectangle 313"/>
            <p:cNvSpPr/>
            <p:nvPr/>
          </p:nvSpPr>
          <p:spPr>
            <a:xfrm>
              <a:off x="1145293" y="6166716"/>
              <a:ext cx="4572000" cy="2743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1298510" y="6686591"/>
              <a:ext cx="240487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latin typeface="Century Gothic" panose="020B0502020202020204" pitchFamily="34" charset="0"/>
                </a:rPr>
                <a:t>Mountain View Elementary</a:t>
              </a:r>
            </a:p>
            <a:p>
              <a:pPr algn="ctr"/>
              <a:r>
                <a:rPr lang="en-US" sz="2000" b="1" dirty="0" smtClean="0">
                  <a:latin typeface="Century Gothic" panose="020B0502020202020204" pitchFamily="34" charset="0"/>
                </a:rPr>
                <a:t>Reading Rewards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16" name="TextBox 315"/>
            <p:cNvSpPr txBox="1">
              <a:spLocks noChangeAspect="1"/>
            </p:cNvSpPr>
            <p:nvPr/>
          </p:nvSpPr>
          <p:spPr>
            <a:xfrm>
              <a:off x="114529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17" name="TextBox 316"/>
            <p:cNvSpPr txBox="1">
              <a:spLocks noChangeAspect="1"/>
            </p:cNvSpPr>
            <p:nvPr/>
          </p:nvSpPr>
          <p:spPr>
            <a:xfrm>
              <a:off x="1526127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18" name="TextBox 317"/>
            <p:cNvSpPr txBox="1">
              <a:spLocks noChangeAspect="1"/>
            </p:cNvSpPr>
            <p:nvPr/>
          </p:nvSpPr>
          <p:spPr>
            <a:xfrm>
              <a:off x="1906961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19" name="TextBox 318"/>
            <p:cNvSpPr txBox="1">
              <a:spLocks noChangeAspect="1"/>
            </p:cNvSpPr>
            <p:nvPr/>
          </p:nvSpPr>
          <p:spPr>
            <a:xfrm>
              <a:off x="2287795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0" name="TextBox 319"/>
            <p:cNvSpPr txBox="1">
              <a:spLocks noChangeAspect="1"/>
            </p:cNvSpPr>
            <p:nvPr/>
          </p:nvSpPr>
          <p:spPr>
            <a:xfrm>
              <a:off x="2668629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5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1" name="TextBox 320"/>
            <p:cNvSpPr txBox="1">
              <a:spLocks noChangeAspect="1"/>
            </p:cNvSpPr>
            <p:nvPr/>
          </p:nvSpPr>
          <p:spPr>
            <a:xfrm>
              <a:off x="304946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6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2" name="TextBox 321"/>
            <p:cNvSpPr txBox="1">
              <a:spLocks noChangeAspect="1"/>
            </p:cNvSpPr>
            <p:nvPr/>
          </p:nvSpPr>
          <p:spPr>
            <a:xfrm>
              <a:off x="3430297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7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3" name="TextBox 322"/>
            <p:cNvSpPr txBox="1">
              <a:spLocks noChangeAspect="1"/>
            </p:cNvSpPr>
            <p:nvPr/>
          </p:nvSpPr>
          <p:spPr>
            <a:xfrm>
              <a:off x="3811131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8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4" name="TextBox 323"/>
            <p:cNvSpPr txBox="1">
              <a:spLocks noChangeAspect="1"/>
            </p:cNvSpPr>
            <p:nvPr/>
          </p:nvSpPr>
          <p:spPr>
            <a:xfrm>
              <a:off x="2668629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17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5" name="TextBox 324"/>
            <p:cNvSpPr txBox="1">
              <a:spLocks noChangeAspect="1"/>
            </p:cNvSpPr>
            <p:nvPr/>
          </p:nvSpPr>
          <p:spPr>
            <a:xfrm>
              <a:off x="4191965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9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6" name="TextBox 325"/>
            <p:cNvSpPr txBox="1">
              <a:spLocks noChangeAspect="1"/>
            </p:cNvSpPr>
            <p:nvPr/>
          </p:nvSpPr>
          <p:spPr>
            <a:xfrm>
              <a:off x="4572799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10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7" name="TextBox 326"/>
            <p:cNvSpPr txBox="1">
              <a:spLocks noChangeAspect="1"/>
            </p:cNvSpPr>
            <p:nvPr/>
          </p:nvSpPr>
          <p:spPr>
            <a:xfrm>
              <a:off x="495363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8" name="TextBox 327"/>
            <p:cNvSpPr txBox="1">
              <a:spLocks noChangeAspect="1"/>
            </p:cNvSpPr>
            <p:nvPr/>
          </p:nvSpPr>
          <p:spPr>
            <a:xfrm>
              <a:off x="5334468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9" name="TextBox 328"/>
            <p:cNvSpPr txBox="1">
              <a:spLocks noChangeAspect="1"/>
            </p:cNvSpPr>
            <p:nvPr/>
          </p:nvSpPr>
          <p:spPr>
            <a:xfrm>
              <a:off x="114529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0" name="TextBox 329"/>
            <p:cNvSpPr txBox="1">
              <a:spLocks noChangeAspect="1"/>
            </p:cNvSpPr>
            <p:nvPr/>
          </p:nvSpPr>
          <p:spPr>
            <a:xfrm>
              <a:off x="1526127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1" name="TextBox 330"/>
            <p:cNvSpPr txBox="1">
              <a:spLocks noChangeAspect="1"/>
            </p:cNvSpPr>
            <p:nvPr/>
          </p:nvSpPr>
          <p:spPr>
            <a:xfrm>
              <a:off x="1906961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15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2" name="TextBox 331"/>
            <p:cNvSpPr txBox="1">
              <a:spLocks noChangeAspect="1"/>
            </p:cNvSpPr>
            <p:nvPr/>
          </p:nvSpPr>
          <p:spPr>
            <a:xfrm>
              <a:off x="2287795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16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3" name="TextBox 332"/>
            <p:cNvSpPr txBox="1">
              <a:spLocks noChangeAspect="1"/>
            </p:cNvSpPr>
            <p:nvPr/>
          </p:nvSpPr>
          <p:spPr>
            <a:xfrm>
              <a:off x="304946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18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4" name="TextBox 333"/>
            <p:cNvSpPr txBox="1">
              <a:spLocks noChangeAspect="1"/>
            </p:cNvSpPr>
            <p:nvPr/>
          </p:nvSpPr>
          <p:spPr>
            <a:xfrm>
              <a:off x="3430297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19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5" name="TextBox 334"/>
            <p:cNvSpPr txBox="1">
              <a:spLocks noChangeAspect="1"/>
            </p:cNvSpPr>
            <p:nvPr/>
          </p:nvSpPr>
          <p:spPr>
            <a:xfrm>
              <a:off x="3811131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20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6" name="TextBox 335"/>
            <p:cNvSpPr txBox="1">
              <a:spLocks noChangeAspect="1"/>
            </p:cNvSpPr>
            <p:nvPr/>
          </p:nvSpPr>
          <p:spPr>
            <a:xfrm>
              <a:off x="4191965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7" name="TextBox 336"/>
            <p:cNvSpPr txBox="1">
              <a:spLocks noChangeAspect="1"/>
            </p:cNvSpPr>
            <p:nvPr/>
          </p:nvSpPr>
          <p:spPr>
            <a:xfrm>
              <a:off x="4572799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8" name="TextBox 337"/>
            <p:cNvSpPr txBox="1">
              <a:spLocks noChangeAspect="1"/>
            </p:cNvSpPr>
            <p:nvPr/>
          </p:nvSpPr>
          <p:spPr>
            <a:xfrm>
              <a:off x="495363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9" name="TextBox 338"/>
            <p:cNvSpPr txBox="1">
              <a:spLocks noChangeAspect="1"/>
            </p:cNvSpPr>
            <p:nvPr/>
          </p:nvSpPr>
          <p:spPr>
            <a:xfrm>
              <a:off x="5334468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40" name="Rounded Rectangle 339"/>
            <p:cNvSpPr/>
            <p:nvPr/>
          </p:nvSpPr>
          <p:spPr>
            <a:xfrm>
              <a:off x="1298510" y="7419480"/>
              <a:ext cx="2404872" cy="914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3703382" y="6595109"/>
              <a:ext cx="20137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Century Gothic" panose="020B0502020202020204" pitchFamily="34" charset="0"/>
                </a:rPr>
                <a:t>Earn 1 star for each</a:t>
              </a:r>
              <a:br>
                <a:rPr lang="en-US" sz="1000" dirty="0" smtClean="0">
                  <a:latin typeface="Century Gothic" panose="020B0502020202020204" pitchFamily="34" charset="0"/>
                </a:rPr>
              </a:br>
              <a:r>
                <a:rPr lang="en-US" sz="1000" dirty="0" smtClean="0">
                  <a:latin typeface="Century Gothic" panose="020B0502020202020204" pitchFamily="34" charset="0"/>
                </a:rPr>
                <a:t>book you read!</a:t>
              </a:r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1297287" y="8327415"/>
              <a:ext cx="2404872" cy="182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Star Reader Artwork </a:t>
              </a:r>
              <a:r>
                <a:rPr lang="en-US" sz="600" dirty="0"/>
                <a:t>© Elizabeth O. Dulemba, www.dulemba.com</a:t>
              </a:r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37684" y="3254695"/>
            <a:ext cx="4775375" cy="3192707"/>
            <a:chOff x="1145293" y="6166716"/>
            <a:chExt cx="4775375" cy="3192707"/>
          </a:xfrm>
        </p:grpSpPr>
        <p:pic>
          <p:nvPicPr>
            <p:cNvPr id="346" name="Picture 34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2826" y="6981983"/>
              <a:ext cx="2377440" cy="2377440"/>
            </a:xfrm>
            <a:prstGeom prst="rect">
              <a:avLst/>
            </a:prstGeom>
          </p:spPr>
        </p:pic>
        <p:grpSp>
          <p:nvGrpSpPr>
            <p:cNvPr id="347" name="Group 346"/>
            <p:cNvGrpSpPr/>
            <p:nvPr/>
          </p:nvGrpSpPr>
          <p:grpSpPr>
            <a:xfrm>
              <a:off x="3590880" y="7228343"/>
              <a:ext cx="2329788" cy="2120905"/>
              <a:chOff x="2704788" y="1357863"/>
              <a:chExt cx="2250394" cy="2120905"/>
            </a:xfrm>
            <a:solidFill>
              <a:schemeClr val="bg1"/>
            </a:solidFill>
          </p:grpSpPr>
          <p:sp>
            <p:nvSpPr>
              <p:cNvPr id="377" name="Rectangle 376"/>
              <p:cNvSpPr/>
              <p:nvPr/>
            </p:nvSpPr>
            <p:spPr>
              <a:xfrm>
                <a:off x="2704788" y="2659787"/>
                <a:ext cx="2198044" cy="81898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4758872" y="1357863"/>
                <a:ext cx="196310" cy="21209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48" name="Rectangle 347"/>
            <p:cNvSpPr/>
            <p:nvPr/>
          </p:nvSpPr>
          <p:spPr>
            <a:xfrm>
              <a:off x="1145293" y="6166716"/>
              <a:ext cx="4572000" cy="2743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1298510" y="6686591"/>
              <a:ext cx="240487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latin typeface="Century Gothic" panose="020B0502020202020204" pitchFamily="34" charset="0"/>
                </a:rPr>
                <a:t>Mountain View Elementary</a:t>
              </a:r>
            </a:p>
            <a:p>
              <a:pPr algn="ctr"/>
              <a:r>
                <a:rPr lang="en-US" sz="2000" b="1" dirty="0" smtClean="0">
                  <a:latin typeface="Century Gothic" panose="020B0502020202020204" pitchFamily="34" charset="0"/>
                </a:rPr>
                <a:t>Reading Rewards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0" name="TextBox 349"/>
            <p:cNvSpPr txBox="1">
              <a:spLocks noChangeAspect="1"/>
            </p:cNvSpPr>
            <p:nvPr/>
          </p:nvSpPr>
          <p:spPr>
            <a:xfrm>
              <a:off x="114529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1" name="TextBox 350"/>
            <p:cNvSpPr txBox="1">
              <a:spLocks noChangeAspect="1"/>
            </p:cNvSpPr>
            <p:nvPr/>
          </p:nvSpPr>
          <p:spPr>
            <a:xfrm>
              <a:off x="1526127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2" name="TextBox 351"/>
            <p:cNvSpPr txBox="1">
              <a:spLocks noChangeAspect="1"/>
            </p:cNvSpPr>
            <p:nvPr/>
          </p:nvSpPr>
          <p:spPr>
            <a:xfrm>
              <a:off x="1906961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3" name="TextBox 352"/>
            <p:cNvSpPr txBox="1">
              <a:spLocks noChangeAspect="1"/>
            </p:cNvSpPr>
            <p:nvPr/>
          </p:nvSpPr>
          <p:spPr>
            <a:xfrm>
              <a:off x="2287795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4" name="TextBox 353"/>
            <p:cNvSpPr txBox="1">
              <a:spLocks noChangeAspect="1"/>
            </p:cNvSpPr>
            <p:nvPr/>
          </p:nvSpPr>
          <p:spPr>
            <a:xfrm>
              <a:off x="2668629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5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5" name="TextBox 354"/>
            <p:cNvSpPr txBox="1">
              <a:spLocks noChangeAspect="1"/>
            </p:cNvSpPr>
            <p:nvPr/>
          </p:nvSpPr>
          <p:spPr>
            <a:xfrm>
              <a:off x="304946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6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6" name="TextBox 355"/>
            <p:cNvSpPr txBox="1">
              <a:spLocks noChangeAspect="1"/>
            </p:cNvSpPr>
            <p:nvPr/>
          </p:nvSpPr>
          <p:spPr>
            <a:xfrm>
              <a:off x="3430297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7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7" name="TextBox 356"/>
            <p:cNvSpPr txBox="1">
              <a:spLocks noChangeAspect="1"/>
            </p:cNvSpPr>
            <p:nvPr/>
          </p:nvSpPr>
          <p:spPr>
            <a:xfrm>
              <a:off x="3811131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8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8" name="TextBox 357"/>
            <p:cNvSpPr txBox="1">
              <a:spLocks noChangeAspect="1"/>
            </p:cNvSpPr>
            <p:nvPr/>
          </p:nvSpPr>
          <p:spPr>
            <a:xfrm>
              <a:off x="2668629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17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9" name="TextBox 358"/>
            <p:cNvSpPr txBox="1">
              <a:spLocks noChangeAspect="1"/>
            </p:cNvSpPr>
            <p:nvPr/>
          </p:nvSpPr>
          <p:spPr>
            <a:xfrm>
              <a:off x="4191965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9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0" name="TextBox 359"/>
            <p:cNvSpPr txBox="1">
              <a:spLocks noChangeAspect="1"/>
            </p:cNvSpPr>
            <p:nvPr/>
          </p:nvSpPr>
          <p:spPr>
            <a:xfrm>
              <a:off x="4572799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10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1" name="TextBox 360"/>
            <p:cNvSpPr txBox="1">
              <a:spLocks noChangeAspect="1"/>
            </p:cNvSpPr>
            <p:nvPr/>
          </p:nvSpPr>
          <p:spPr>
            <a:xfrm>
              <a:off x="495363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2" name="TextBox 361"/>
            <p:cNvSpPr txBox="1">
              <a:spLocks noChangeAspect="1"/>
            </p:cNvSpPr>
            <p:nvPr/>
          </p:nvSpPr>
          <p:spPr>
            <a:xfrm>
              <a:off x="5334468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3" name="TextBox 362"/>
            <p:cNvSpPr txBox="1">
              <a:spLocks noChangeAspect="1"/>
            </p:cNvSpPr>
            <p:nvPr/>
          </p:nvSpPr>
          <p:spPr>
            <a:xfrm>
              <a:off x="114529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4" name="TextBox 363"/>
            <p:cNvSpPr txBox="1">
              <a:spLocks noChangeAspect="1"/>
            </p:cNvSpPr>
            <p:nvPr/>
          </p:nvSpPr>
          <p:spPr>
            <a:xfrm>
              <a:off x="1526127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5" name="TextBox 364"/>
            <p:cNvSpPr txBox="1">
              <a:spLocks noChangeAspect="1"/>
            </p:cNvSpPr>
            <p:nvPr/>
          </p:nvSpPr>
          <p:spPr>
            <a:xfrm>
              <a:off x="1906961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15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6" name="TextBox 365"/>
            <p:cNvSpPr txBox="1">
              <a:spLocks noChangeAspect="1"/>
            </p:cNvSpPr>
            <p:nvPr/>
          </p:nvSpPr>
          <p:spPr>
            <a:xfrm>
              <a:off x="2287795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16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7" name="TextBox 366"/>
            <p:cNvSpPr txBox="1">
              <a:spLocks noChangeAspect="1"/>
            </p:cNvSpPr>
            <p:nvPr/>
          </p:nvSpPr>
          <p:spPr>
            <a:xfrm>
              <a:off x="304946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18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8" name="TextBox 367"/>
            <p:cNvSpPr txBox="1">
              <a:spLocks noChangeAspect="1"/>
            </p:cNvSpPr>
            <p:nvPr/>
          </p:nvSpPr>
          <p:spPr>
            <a:xfrm>
              <a:off x="3430297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19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9" name="TextBox 368"/>
            <p:cNvSpPr txBox="1">
              <a:spLocks noChangeAspect="1"/>
            </p:cNvSpPr>
            <p:nvPr/>
          </p:nvSpPr>
          <p:spPr>
            <a:xfrm>
              <a:off x="3811131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20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70" name="TextBox 369"/>
            <p:cNvSpPr txBox="1">
              <a:spLocks noChangeAspect="1"/>
            </p:cNvSpPr>
            <p:nvPr/>
          </p:nvSpPr>
          <p:spPr>
            <a:xfrm>
              <a:off x="4191965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71" name="TextBox 370"/>
            <p:cNvSpPr txBox="1">
              <a:spLocks noChangeAspect="1"/>
            </p:cNvSpPr>
            <p:nvPr/>
          </p:nvSpPr>
          <p:spPr>
            <a:xfrm>
              <a:off x="4572799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72" name="TextBox 371"/>
            <p:cNvSpPr txBox="1">
              <a:spLocks noChangeAspect="1"/>
            </p:cNvSpPr>
            <p:nvPr/>
          </p:nvSpPr>
          <p:spPr>
            <a:xfrm>
              <a:off x="495363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73" name="TextBox 372"/>
            <p:cNvSpPr txBox="1">
              <a:spLocks noChangeAspect="1"/>
            </p:cNvSpPr>
            <p:nvPr/>
          </p:nvSpPr>
          <p:spPr>
            <a:xfrm>
              <a:off x="5334468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74" name="Rounded Rectangle 373"/>
            <p:cNvSpPr/>
            <p:nvPr/>
          </p:nvSpPr>
          <p:spPr>
            <a:xfrm>
              <a:off x="1298510" y="7419480"/>
              <a:ext cx="2404872" cy="914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3703382" y="6595109"/>
              <a:ext cx="20137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Century Gothic" panose="020B0502020202020204" pitchFamily="34" charset="0"/>
                </a:rPr>
                <a:t>Earn 1 star for each</a:t>
              </a:r>
              <a:br>
                <a:rPr lang="en-US" sz="1000" dirty="0" smtClean="0">
                  <a:latin typeface="Century Gothic" panose="020B0502020202020204" pitchFamily="34" charset="0"/>
                </a:rPr>
              </a:br>
              <a:r>
                <a:rPr lang="en-US" sz="1000" dirty="0" smtClean="0">
                  <a:latin typeface="Century Gothic" panose="020B0502020202020204" pitchFamily="34" charset="0"/>
                </a:rPr>
                <a:t>book you read!</a:t>
              </a:r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1297287" y="8327415"/>
              <a:ext cx="2404872" cy="182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Star Reader Artwork </a:t>
              </a:r>
              <a:r>
                <a:rPr lang="en-US" sz="600" dirty="0"/>
                <a:t>© Elizabeth O. Dulemba, www.dulemba.com</a:t>
              </a:r>
            </a:p>
          </p:txBody>
        </p:sp>
      </p:grpSp>
      <p:grpSp>
        <p:nvGrpSpPr>
          <p:cNvPr id="379" name="Group 378"/>
          <p:cNvGrpSpPr/>
          <p:nvPr/>
        </p:nvGrpSpPr>
        <p:grpSpPr>
          <a:xfrm>
            <a:off x="4722626" y="3254695"/>
            <a:ext cx="4775375" cy="3192707"/>
            <a:chOff x="1145293" y="6166716"/>
            <a:chExt cx="4775375" cy="3192707"/>
          </a:xfrm>
        </p:grpSpPr>
        <p:pic>
          <p:nvPicPr>
            <p:cNvPr id="380" name="Picture 37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2826" y="6981983"/>
              <a:ext cx="2377440" cy="2377440"/>
            </a:xfrm>
            <a:prstGeom prst="rect">
              <a:avLst/>
            </a:prstGeom>
          </p:spPr>
        </p:pic>
        <p:grpSp>
          <p:nvGrpSpPr>
            <p:cNvPr id="381" name="Group 380"/>
            <p:cNvGrpSpPr/>
            <p:nvPr/>
          </p:nvGrpSpPr>
          <p:grpSpPr>
            <a:xfrm>
              <a:off x="3590880" y="7228343"/>
              <a:ext cx="2329788" cy="2120905"/>
              <a:chOff x="2704788" y="1357863"/>
              <a:chExt cx="2250394" cy="2120905"/>
            </a:xfrm>
            <a:solidFill>
              <a:schemeClr val="bg1"/>
            </a:solidFill>
          </p:grpSpPr>
          <p:sp>
            <p:nvSpPr>
              <p:cNvPr id="411" name="Rectangle 410"/>
              <p:cNvSpPr/>
              <p:nvPr/>
            </p:nvSpPr>
            <p:spPr>
              <a:xfrm>
                <a:off x="2704788" y="2659787"/>
                <a:ext cx="2198044" cy="81898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4758872" y="1357863"/>
                <a:ext cx="196310" cy="21209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82" name="Rectangle 381"/>
            <p:cNvSpPr/>
            <p:nvPr/>
          </p:nvSpPr>
          <p:spPr>
            <a:xfrm>
              <a:off x="1145293" y="6166716"/>
              <a:ext cx="4572000" cy="2743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3" name="TextBox 382"/>
            <p:cNvSpPr txBox="1"/>
            <p:nvPr/>
          </p:nvSpPr>
          <p:spPr>
            <a:xfrm>
              <a:off x="1298510" y="6686591"/>
              <a:ext cx="240487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latin typeface="Century Gothic" panose="020B0502020202020204" pitchFamily="34" charset="0"/>
                </a:rPr>
                <a:t>Mountain View Elementary</a:t>
              </a:r>
            </a:p>
            <a:p>
              <a:pPr algn="ctr"/>
              <a:r>
                <a:rPr lang="en-US" sz="2000" b="1" dirty="0" smtClean="0">
                  <a:latin typeface="Century Gothic" panose="020B0502020202020204" pitchFamily="34" charset="0"/>
                </a:rPr>
                <a:t>Reading Rewards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4" name="TextBox 383"/>
            <p:cNvSpPr txBox="1">
              <a:spLocks noChangeAspect="1"/>
            </p:cNvSpPr>
            <p:nvPr/>
          </p:nvSpPr>
          <p:spPr>
            <a:xfrm>
              <a:off x="114529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5" name="TextBox 384"/>
            <p:cNvSpPr txBox="1">
              <a:spLocks noChangeAspect="1"/>
            </p:cNvSpPr>
            <p:nvPr/>
          </p:nvSpPr>
          <p:spPr>
            <a:xfrm>
              <a:off x="1526127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6" name="TextBox 385"/>
            <p:cNvSpPr txBox="1">
              <a:spLocks noChangeAspect="1"/>
            </p:cNvSpPr>
            <p:nvPr/>
          </p:nvSpPr>
          <p:spPr>
            <a:xfrm>
              <a:off x="1906961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7" name="TextBox 386"/>
            <p:cNvSpPr txBox="1">
              <a:spLocks noChangeAspect="1"/>
            </p:cNvSpPr>
            <p:nvPr/>
          </p:nvSpPr>
          <p:spPr>
            <a:xfrm>
              <a:off x="2287795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8" name="TextBox 387"/>
            <p:cNvSpPr txBox="1">
              <a:spLocks noChangeAspect="1"/>
            </p:cNvSpPr>
            <p:nvPr/>
          </p:nvSpPr>
          <p:spPr>
            <a:xfrm>
              <a:off x="2668629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5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9" name="TextBox 388"/>
            <p:cNvSpPr txBox="1">
              <a:spLocks noChangeAspect="1"/>
            </p:cNvSpPr>
            <p:nvPr/>
          </p:nvSpPr>
          <p:spPr>
            <a:xfrm>
              <a:off x="304946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6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0" name="TextBox 389"/>
            <p:cNvSpPr txBox="1">
              <a:spLocks noChangeAspect="1"/>
            </p:cNvSpPr>
            <p:nvPr/>
          </p:nvSpPr>
          <p:spPr>
            <a:xfrm>
              <a:off x="3430297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7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1" name="TextBox 390"/>
            <p:cNvSpPr txBox="1">
              <a:spLocks noChangeAspect="1"/>
            </p:cNvSpPr>
            <p:nvPr/>
          </p:nvSpPr>
          <p:spPr>
            <a:xfrm>
              <a:off x="3811131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8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2" name="TextBox 391"/>
            <p:cNvSpPr txBox="1">
              <a:spLocks noChangeAspect="1"/>
            </p:cNvSpPr>
            <p:nvPr/>
          </p:nvSpPr>
          <p:spPr>
            <a:xfrm>
              <a:off x="2668629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17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3" name="TextBox 392"/>
            <p:cNvSpPr txBox="1">
              <a:spLocks noChangeAspect="1"/>
            </p:cNvSpPr>
            <p:nvPr/>
          </p:nvSpPr>
          <p:spPr>
            <a:xfrm>
              <a:off x="4191965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9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4" name="TextBox 393"/>
            <p:cNvSpPr txBox="1">
              <a:spLocks noChangeAspect="1"/>
            </p:cNvSpPr>
            <p:nvPr/>
          </p:nvSpPr>
          <p:spPr>
            <a:xfrm>
              <a:off x="4572799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10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5" name="TextBox 394"/>
            <p:cNvSpPr txBox="1">
              <a:spLocks noChangeAspect="1"/>
            </p:cNvSpPr>
            <p:nvPr/>
          </p:nvSpPr>
          <p:spPr>
            <a:xfrm>
              <a:off x="4953633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6" name="TextBox 395"/>
            <p:cNvSpPr txBox="1">
              <a:spLocks noChangeAspect="1"/>
            </p:cNvSpPr>
            <p:nvPr/>
          </p:nvSpPr>
          <p:spPr>
            <a:xfrm>
              <a:off x="5334468" y="6169678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7" name="TextBox 396"/>
            <p:cNvSpPr txBox="1">
              <a:spLocks noChangeAspect="1"/>
            </p:cNvSpPr>
            <p:nvPr/>
          </p:nvSpPr>
          <p:spPr>
            <a:xfrm>
              <a:off x="114529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8" name="TextBox 397"/>
            <p:cNvSpPr txBox="1">
              <a:spLocks noChangeAspect="1"/>
            </p:cNvSpPr>
            <p:nvPr/>
          </p:nvSpPr>
          <p:spPr>
            <a:xfrm>
              <a:off x="1526127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9" name="TextBox 398"/>
            <p:cNvSpPr txBox="1">
              <a:spLocks noChangeAspect="1"/>
            </p:cNvSpPr>
            <p:nvPr/>
          </p:nvSpPr>
          <p:spPr>
            <a:xfrm>
              <a:off x="1906961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15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0" name="TextBox 399"/>
            <p:cNvSpPr txBox="1">
              <a:spLocks noChangeAspect="1"/>
            </p:cNvSpPr>
            <p:nvPr/>
          </p:nvSpPr>
          <p:spPr>
            <a:xfrm>
              <a:off x="2287795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16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1" name="TextBox 400"/>
            <p:cNvSpPr txBox="1">
              <a:spLocks noChangeAspect="1"/>
            </p:cNvSpPr>
            <p:nvPr/>
          </p:nvSpPr>
          <p:spPr>
            <a:xfrm>
              <a:off x="304946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18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2" name="TextBox 401"/>
            <p:cNvSpPr txBox="1">
              <a:spLocks noChangeAspect="1"/>
            </p:cNvSpPr>
            <p:nvPr/>
          </p:nvSpPr>
          <p:spPr>
            <a:xfrm>
              <a:off x="3430297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19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3" name="TextBox 402"/>
            <p:cNvSpPr txBox="1">
              <a:spLocks noChangeAspect="1"/>
            </p:cNvSpPr>
            <p:nvPr/>
          </p:nvSpPr>
          <p:spPr>
            <a:xfrm>
              <a:off x="3811131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20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4" name="TextBox 403"/>
            <p:cNvSpPr txBox="1">
              <a:spLocks noChangeAspect="1"/>
            </p:cNvSpPr>
            <p:nvPr/>
          </p:nvSpPr>
          <p:spPr>
            <a:xfrm>
              <a:off x="4191965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21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5" name="TextBox 404"/>
            <p:cNvSpPr txBox="1">
              <a:spLocks noChangeAspect="1"/>
            </p:cNvSpPr>
            <p:nvPr/>
          </p:nvSpPr>
          <p:spPr>
            <a:xfrm>
              <a:off x="4572799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22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6" name="TextBox 405"/>
            <p:cNvSpPr txBox="1">
              <a:spLocks noChangeAspect="1"/>
            </p:cNvSpPr>
            <p:nvPr/>
          </p:nvSpPr>
          <p:spPr>
            <a:xfrm>
              <a:off x="4953633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dirty="0" smtClean="0">
                  <a:latin typeface="Century Gothic" panose="020B0502020202020204" pitchFamily="34" charset="0"/>
                </a:rPr>
                <a:t>23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7" name="TextBox 406"/>
            <p:cNvSpPr txBox="1">
              <a:spLocks noChangeAspect="1"/>
            </p:cNvSpPr>
            <p:nvPr/>
          </p:nvSpPr>
          <p:spPr>
            <a:xfrm>
              <a:off x="5334468" y="8526647"/>
              <a:ext cx="384048" cy="384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800" b="1" smtClean="0">
                  <a:latin typeface="Century Gothic" panose="020B0502020202020204" pitchFamily="34" charset="0"/>
                </a:rPr>
                <a:t>24</a:t>
              </a:r>
              <a:endParaRPr lang="en-US" sz="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8" name="Rounded Rectangle 407"/>
            <p:cNvSpPr/>
            <p:nvPr/>
          </p:nvSpPr>
          <p:spPr>
            <a:xfrm>
              <a:off x="1298510" y="7419480"/>
              <a:ext cx="2404872" cy="914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3703382" y="6595109"/>
              <a:ext cx="20137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Century Gothic" panose="020B0502020202020204" pitchFamily="34" charset="0"/>
                </a:rPr>
                <a:t>Earn 1 star for each</a:t>
              </a:r>
              <a:br>
                <a:rPr lang="en-US" sz="1000" dirty="0" smtClean="0">
                  <a:latin typeface="Century Gothic" panose="020B0502020202020204" pitchFamily="34" charset="0"/>
                </a:rPr>
              </a:br>
              <a:r>
                <a:rPr lang="en-US" sz="1000" dirty="0" smtClean="0">
                  <a:latin typeface="Century Gothic" panose="020B0502020202020204" pitchFamily="34" charset="0"/>
                </a:rPr>
                <a:t>book you read!</a:t>
              </a:r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1297287" y="8327415"/>
              <a:ext cx="2404872" cy="182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Star Reader Artwork </a:t>
              </a:r>
              <a:r>
                <a:rPr lang="en-US" sz="600" dirty="0"/>
                <a:t>© Elizabeth O. Dulemba, www.dulemba.com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69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176</Words>
  <Application>Microsoft Office PowerPoint</Application>
  <PresentationFormat>Custom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Technology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Coleman, Craig L</dc:creator>
  <cp:lastModifiedBy>Coleman, Craig L</cp:lastModifiedBy>
  <cp:revision>7</cp:revision>
  <cp:lastPrinted>2016-05-27T12:14:02Z</cp:lastPrinted>
  <dcterms:created xsi:type="dcterms:W3CDTF">2016-05-25T19:07:17Z</dcterms:created>
  <dcterms:modified xsi:type="dcterms:W3CDTF">2016-05-27T12:21:15Z</dcterms:modified>
</cp:coreProperties>
</file>