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>
        <p:scale>
          <a:sx n="80" d="100"/>
          <a:sy n="80" d="100"/>
        </p:scale>
        <p:origin x="1440" y="-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9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4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3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2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8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9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0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2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4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9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F3F9-9C12-4390-90ED-5684094C6F8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60F8-2697-416E-828F-895BABAB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943" y="0"/>
            <a:ext cx="6858000" cy="1828800"/>
            <a:chOff x="-2943" y="0"/>
            <a:chExt cx="6858000" cy="1828800"/>
          </a:xfrm>
        </p:grpSpPr>
        <p:sp>
          <p:nvSpPr>
            <p:cNvPr id="22" name="TextBox 21"/>
            <p:cNvSpPr txBox="1">
              <a:spLocks/>
            </p:cNvSpPr>
            <p:nvPr/>
          </p:nvSpPr>
          <p:spPr>
            <a:xfrm>
              <a:off x="-2943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Introduction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/>
            <p:cNvSpPr txBox="1">
              <a:spLocks/>
            </p:cNvSpPr>
            <p:nvPr/>
          </p:nvSpPr>
          <p:spPr>
            <a:xfrm>
              <a:off x="3426057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Rising Action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>
              <a:spLocks/>
            </p:cNvSpPr>
            <p:nvPr/>
          </p:nvSpPr>
          <p:spPr>
            <a:xfrm>
              <a:off x="-2943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Climax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>
              <a:spLocks/>
            </p:cNvSpPr>
            <p:nvPr/>
          </p:nvSpPr>
          <p:spPr>
            <a:xfrm>
              <a:off x="3426057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Conclusion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54459" y="449332"/>
              <a:ext cx="1793002" cy="89650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9650" tIns="44825" rIns="89650" bIns="4482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29154" y="449635"/>
              <a:ext cx="11996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Century Gothic" panose="020B0502020202020204" pitchFamily="34" charset="0"/>
                </a:rPr>
                <a:t>Title</a:t>
              </a:r>
              <a:endParaRPr lang="en-US" sz="1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-2943" y="1828800"/>
            <a:ext cx="6858000" cy="1828800"/>
            <a:chOff x="-2943" y="0"/>
            <a:chExt cx="6858000" cy="1828800"/>
          </a:xfrm>
        </p:grpSpPr>
        <p:sp>
          <p:nvSpPr>
            <p:cNvPr id="41" name="TextBox 40"/>
            <p:cNvSpPr txBox="1">
              <a:spLocks/>
            </p:cNvSpPr>
            <p:nvPr/>
          </p:nvSpPr>
          <p:spPr>
            <a:xfrm>
              <a:off x="-2943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Introduction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3426057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Rising Action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/>
            <p:cNvSpPr txBox="1">
              <a:spLocks/>
            </p:cNvSpPr>
            <p:nvPr/>
          </p:nvSpPr>
          <p:spPr>
            <a:xfrm>
              <a:off x="-2943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Climax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4" name="TextBox 43"/>
            <p:cNvSpPr txBox="1">
              <a:spLocks/>
            </p:cNvSpPr>
            <p:nvPr/>
          </p:nvSpPr>
          <p:spPr>
            <a:xfrm>
              <a:off x="3426057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Conclusion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2554459" y="449332"/>
              <a:ext cx="1793002" cy="89650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9650" tIns="44825" rIns="89650" bIns="4482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29154" y="449635"/>
              <a:ext cx="11996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Century Gothic" panose="020B0502020202020204" pitchFamily="34" charset="0"/>
                </a:rPr>
                <a:t>Title</a:t>
              </a:r>
              <a:endParaRPr lang="en-US" sz="1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-2943" y="3657600"/>
            <a:ext cx="6858000" cy="1828800"/>
            <a:chOff x="-2943" y="0"/>
            <a:chExt cx="6858000" cy="1828800"/>
          </a:xfrm>
        </p:grpSpPr>
        <p:sp>
          <p:nvSpPr>
            <p:cNvPr id="48" name="TextBox 47"/>
            <p:cNvSpPr txBox="1">
              <a:spLocks/>
            </p:cNvSpPr>
            <p:nvPr/>
          </p:nvSpPr>
          <p:spPr>
            <a:xfrm>
              <a:off x="-2943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Introduction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/>
            <p:cNvSpPr txBox="1">
              <a:spLocks/>
            </p:cNvSpPr>
            <p:nvPr/>
          </p:nvSpPr>
          <p:spPr>
            <a:xfrm>
              <a:off x="3426057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Rising Action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-2943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Climax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/>
            <p:cNvSpPr txBox="1">
              <a:spLocks/>
            </p:cNvSpPr>
            <p:nvPr/>
          </p:nvSpPr>
          <p:spPr>
            <a:xfrm>
              <a:off x="3426057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Conclusion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2554459" y="449332"/>
              <a:ext cx="1793002" cy="89650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9650" tIns="44825" rIns="89650" bIns="4482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>
                <a:latin typeface="Century Gothic" panose="020B0502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29154" y="449635"/>
              <a:ext cx="11996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Century Gothic" panose="020B0502020202020204" pitchFamily="34" charset="0"/>
                </a:rPr>
                <a:t>Title</a:t>
              </a:r>
              <a:endParaRPr lang="en-US" sz="1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-2943" y="5486400"/>
            <a:ext cx="6858000" cy="1828800"/>
            <a:chOff x="-2943" y="0"/>
            <a:chExt cx="6858000" cy="1828800"/>
          </a:xfrm>
        </p:grpSpPr>
        <p:sp>
          <p:nvSpPr>
            <p:cNvPr id="55" name="TextBox 54"/>
            <p:cNvSpPr txBox="1">
              <a:spLocks/>
            </p:cNvSpPr>
            <p:nvPr/>
          </p:nvSpPr>
          <p:spPr>
            <a:xfrm>
              <a:off x="-2943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Introduction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84" name="TextBox 83"/>
            <p:cNvSpPr txBox="1">
              <a:spLocks/>
            </p:cNvSpPr>
            <p:nvPr/>
          </p:nvSpPr>
          <p:spPr>
            <a:xfrm>
              <a:off x="3426057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Rising Action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85" name="TextBox 84"/>
            <p:cNvSpPr txBox="1">
              <a:spLocks/>
            </p:cNvSpPr>
            <p:nvPr/>
          </p:nvSpPr>
          <p:spPr>
            <a:xfrm>
              <a:off x="-2943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Climax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86" name="TextBox 85"/>
            <p:cNvSpPr txBox="1">
              <a:spLocks/>
            </p:cNvSpPr>
            <p:nvPr/>
          </p:nvSpPr>
          <p:spPr>
            <a:xfrm>
              <a:off x="3426057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Conclusion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554459" y="449332"/>
              <a:ext cx="1793002" cy="89650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9650" tIns="44825" rIns="89650" bIns="4482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829154" y="449635"/>
              <a:ext cx="11996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Century Gothic" panose="020B0502020202020204" pitchFamily="34" charset="0"/>
                </a:rPr>
                <a:t>Title</a:t>
              </a:r>
              <a:endParaRPr lang="en-US" sz="1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-2943" y="7317929"/>
            <a:ext cx="6858000" cy="1828800"/>
            <a:chOff x="-2943" y="0"/>
            <a:chExt cx="6858000" cy="1828800"/>
          </a:xfrm>
        </p:grpSpPr>
        <p:sp>
          <p:nvSpPr>
            <p:cNvPr id="90" name="TextBox 89"/>
            <p:cNvSpPr txBox="1">
              <a:spLocks/>
            </p:cNvSpPr>
            <p:nvPr/>
          </p:nvSpPr>
          <p:spPr>
            <a:xfrm>
              <a:off x="-2943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Introduction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91" name="TextBox 90"/>
            <p:cNvSpPr txBox="1">
              <a:spLocks/>
            </p:cNvSpPr>
            <p:nvPr/>
          </p:nvSpPr>
          <p:spPr>
            <a:xfrm>
              <a:off x="3426057" y="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Rising Action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/>
          </p:nvSpPr>
          <p:spPr>
            <a:xfrm>
              <a:off x="-2943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latin typeface="Century Gothic" panose="020B0502020202020204" pitchFamily="34" charset="0"/>
                </a:rPr>
                <a:t>Climax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92"/>
            <p:cNvSpPr txBox="1">
              <a:spLocks/>
            </p:cNvSpPr>
            <p:nvPr/>
          </p:nvSpPr>
          <p:spPr>
            <a:xfrm>
              <a:off x="3426057" y="914400"/>
              <a:ext cx="3429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000" dirty="0">
                  <a:latin typeface="Century Gothic" panose="020B0502020202020204" pitchFamily="34" charset="0"/>
                </a:rPr>
                <a:t>Conclusion</a:t>
              </a:r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  <a:p>
              <a:pPr algn="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554459" y="449332"/>
              <a:ext cx="1793002" cy="89650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9650" tIns="44825" rIns="89650" bIns="4482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>
                <a:latin typeface="Century Gothic" panose="020B0502020202020204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29154" y="449635"/>
              <a:ext cx="11996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Century Gothic" panose="020B0502020202020204" pitchFamily="34" charset="0"/>
                </a:rPr>
                <a:t>Title</a:t>
              </a:r>
              <a:endParaRPr lang="en-US" sz="10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00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30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Technology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Coleman, Craig L</dc:creator>
  <cp:lastModifiedBy>Coleman, Craig L</cp:lastModifiedBy>
  <cp:revision>4</cp:revision>
  <dcterms:created xsi:type="dcterms:W3CDTF">2015-02-09T19:36:37Z</dcterms:created>
  <dcterms:modified xsi:type="dcterms:W3CDTF">2015-02-09T22:15:59Z</dcterms:modified>
</cp:coreProperties>
</file>